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sldIdLst>
    <p:sldId id="256" r:id="rId2"/>
    <p:sldId id="265" r:id="rId3"/>
    <p:sldId id="260" r:id="rId4"/>
    <p:sldId id="257" r:id="rId5"/>
    <p:sldId id="258" r:id="rId6"/>
    <p:sldId id="259" r:id="rId7"/>
    <p:sldId id="261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595B-A327-B24B-A094-7C474AAD93CD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4544-4455-1547-8CEA-6F55619AAB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 logo or church photo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4544-4455-1547-8CEA-6F55619AABF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Friday, welcome Jodi and </a:t>
            </a:r>
            <a:r>
              <a:rPr lang="en-US" dirty="0" err="1" smtClean="0"/>
              <a:t>Quanny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4544-4455-1547-8CEA-6F55619AABF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Immersion – in </a:t>
            </a:r>
            <a:r>
              <a:rPr lang="en-US" dirty="0" err="1" smtClean="0"/>
              <a:t>Sturmfels</a:t>
            </a:r>
            <a:r>
              <a:rPr lang="en-US" dirty="0" smtClean="0"/>
              <a:t>, in the exhibit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4544-4455-1547-8CEA-6F55619AAB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 </a:t>
            </a:r>
          </a:p>
          <a:p>
            <a:r>
              <a:rPr lang="en-US" dirty="0" smtClean="0"/>
              <a:t>Questions, comments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4544-4455-1547-8CEA-6F55619AABF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7053-8F5F-1E49-B6E3-168CF9190010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143F-A686-6542-94A8-9E14234463B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for Connections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Paige Gugerty, Erin Lynch, Kristy Chong, Rob Phipps, Kelly Byrnes</a:t>
            </a:r>
            <a:endParaRPr lang="en-US" dirty="0"/>
          </a:p>
        </p:txBody>
      </p:sp>
      <p:pic>
        <p:nvPicPr>
          <p:cNvPr id="4" name="Picture 3" descr="Connection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3400"/>
            <a:ext cx="2514600" cy="3541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Iterate, Iterate, Iterate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Details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Paige: establishing partnership, educational message, client follow-up </a:t>
            </a:r>
          </a:p>
          <a:p>
            <a:r>
              <a:rPr lang="en-US" dirty="0" smtClean="0"/>
              <a:t>Erin: group facilitator, educational message, connector </a:t>
            </a:r>
          </a:p>
          <a:p>
            <a:r>
              <a:rPr lang="en-US" dirty="0" smtClean="0"/>
              <a:t>Kristy: primary design, prototyping, creative details </a:t>
            </a:r>
          </a:p>
          <a:p>
            <a:r>
              <a:rPr lang="en-US" dirty="0" smtClean="0"/>
              <a:t>Rob: digital modeling, identifying plants</a:t>
            </a:r>
          </a:p>
          <a:p>
            <a:r>
              <a:rPr lang="en-US" dirty="0" smtClean="0"/>
              <a:t>Kelly: overall design, creative details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Jodi </a:t>
            </a:r>
            <a:r>
              <a:rPr lang="en-US" dirty="0" err="1" smtClean="0"/>
              <a:t>Bunyon</a:t>
            </a:r>
            <a:r>
              <a:rPr lang="en-US" dirty="0" smtClean="0"/>
              <a:t>: Director of </a:t>
            </a:r>
            <a:r>
              <a:rPr lang="en-US" dirty="0" err="1" smtClean="0"/>
              <a:t>Sturmfels</a:t>
            </a:r>
            <a:r>
              <a:rPr lang="en-US" dirty="0" smtClean="0"/>
              <a:t> Youth Center</a:t>
            </a:r>
          </a:p>
          <a:p>
            <a:r>
              <a:rPr lang="en-US" dirty="0" smtClean="0"/>
              <a:t>Cathy </a:t>
            </a:r>
            <a:r>
              <a:rPr lang="en-US" dirty="0" err="1" smtClean="0"/>
              <a:t>Devaney</a:t>
            </a:r>
            <a:r>
              <a:rPr lang="en-US" dirty="0" smtClean="0"/>
              <a:t> McKay: Executive Director of Connections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Partnered with Connections Community Support Services </a:t>
            </a:r>
          </a:p>
          <a:p>
            <a:pPr lvl="1"/>
            <a:r>
              <a:rPr lang="en-US" dirty="0" smtClean="0"/>
              <a:t>One of the largest non-profits in Delaware </a:t>
            </a:r>
          </a:p>
          <a:p>
            <a:r>
              <a:rPr lang="en-US" dirty="0" smtClean="0"/>
              <a:t>Within the organization, our specific partner is </a:t>
            </a:r>
            <a:r>
              <a:rPr lang="en-US" dirty="0" err="1" smtClean="0"/>
              <a:t>Sturmfels</a:t>
            </a:r>
            <a:r>
              <a:rPr lang="en-US" dirty="0" smtClean="0"/>
              <a:t> Youth Center </a:t>
            </a:r>
          </a:p>
          <a:p>
            <a:pPr lvl="1"/>
            <a:r>
              <a:rPr lang="en-US" dirty="0" smtClean="0"/>
              <a:t>Residential alternative to detention for pre-adjudicated youth in the community</a:t>
            </a:r>
            <a:endParaRPr lang="en-US" dirty="0"/>
          </a:p>
        </p:txBody>
      </p:sp>
      <p:pic>
        <p:nvPicPr>
          <p:cNvPr id="5" name="Content Placeholder 4" descr="1973411_10152038297951980_3668191836701005810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4563" y="2388547"/>
            <a:ext cx="3932237" cy="271685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Grateful for the opportunity to reach out to the organization and establish the partnership </a:t>
            </a:r>
          </a:p>
          <a:p>
            <a:pPr lvl="1"/>
            <a:r>
              <a:rPr lang="en-US" dirty="0" smtClean="0"/>
              <a:t>Also able to hone in on </a:t>
            </a:r>
            <a:r>
              <a:rPr lang="en-US" dirty="0" err="1" smtClean="0"/>
              <a:t>Sturmfels</a:t>
            </a:r>
            <a:r>
              <a:rPr lang="en-US" dirty="0" smtClean="0"/>
              <a:t> because of the unique mission and property layout </a:t>
            </a:r>
          </a:p>
          <a:p>
            <a:r>
              <a:rPr lang="en-US" dirty="0" smtClean="0"/>
              <a:t>As students, identifying and establishing our community partnership was a valuable part of the project </a:t>
            </a:r>
          </a:p>
          <a:p>
            <a:pPr lvl="1"/>
            <a:r>
              <a:rPr lang="en-US" dirty="0" smtClean="0"/>
              <a:t>…And we hope to see this step incorporated into the course in future iterations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Sturmfels</a:t>
            </a:r>
            <a:r>
              <a:rPr lang="en-US" dirty="0" smtClean="0"/>
              <a:t> Youth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Provides a temporary respite for vulnerable youth that are sent to the center  </a:t>
            </a:r>
          </a:p>
          <a:p>
            <a:r>
              <a:rPr lang="en-US" dirty="0" smtClean="0"/>
              <a:t>Seeks to keep at-risk youth </a:t>
            </a:r>
            <a:r>
              <a:rPr lang="en-US" i="1" dirty="0" smtClean="0"/>
              <a:t>connected </a:t>
            </a:r>
            <a:r>
              <a:rPr lang="en-US" dirty="0" smtClean="0"/>
              <a:t>to their schools, sports teams, and communities</a:t>
            </a:r>
          </a:p>
          <a:p>
            <a:r>
              <a:rPr lang="en-US" dirty="0" smtClean="0"/>
              <a:t>Named in memorial of Chris </a:t>
            </a:r>
            <a:r>
              <a:rPr lang="en-US" dirty="0" err="1" smtClean="0"/>
              <a:t>Sturmfels</a:t>
            </a:r>
            <a:r>
              <a:rPr lang="en-US" dirty="0" smtClean="0"/>
              <a:t>, a former Connections employee whose spirit lives on in the work of the center </a:t>
            </a:r>
            <a:endParaRPr lang="en-US" dirty="0"/>
          </a:p>
        </p:txBody>
      </p:sp>
      <p:pic>
        <p:nvPicPr>
          <p:cNvPr id="5" name="Content Placeholder 4" descr="904513_10152036366881980_3994110824172101489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057400"/>
            <a:ext cx="3077319" cy="441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exhibit, like </a:t>
            </a:r>
            <a:r>
              <a:rPr lang="en-US" dirty="0" err="1" smtClean="0"/>
              <a:t>Sturmfels</a:t>
            </a:r>
            <a:r>
              <a:rPr lang="en-US" dirty="0" smtClean="0"/>
              <a:t>, provides a respite to all visitors	</a:t>
            </a:r>
          </a:p>
          <a:p>
            <a:pPr lvl="1"/>
            <a:r>
              <a:rPr lang="en-US" dirty="0" smtClean="0"/>
              <a:t>Primary: The canopy provides a refuge to visitors, similar to </a:t>
            </a:r>
            <a:r>
              <a:rPr lang="en-US" dirty="0" err="1" smtClean="0"/>
              <a:t>Sturmfels</a:t>
            </a:r>
            <a:r>
              <a:rPr lang="en-US" dirty="0" smtClean="0"/>
              <a:t> purpose of providing security to at-risk youth </a:t>
            </a:r>
          </a:p>
          <a:p>
            <a:pPr lvl="1"/>
            <a:r>
              <a:rPr lang="en-US" dirty="0" smtClean="0"/>
              <a:t>Secondary: There are opportunities for reflection and “moments of awareness” throughout the exhibit, mirroring a youth’s visit to </a:t>
            </a:r>
            <a:r>
              <a:rPr lang="en-US" dirty="0" err="1" smtClean="0"/>
              <a:t>Sturmfels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Tertiary: Circles, curvilinear forms, and intersecting shapes represent the greater Connections mission that “anything is possible with the right </a:t>
            </a:r>
            <a:r>
              <a:rPr lang="en-US" i="1" dirty="0" smtClean="0"/>
              <a:t>connections”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&amp; Client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Themes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Positivity </a:t>
            </a:r>
          </a:p>
          <a:p>
            <a:r>
              <a:rPr lang="en-US" dirty="0" smtClean="0"/>
              <a:t>“Beauty in the struggle”</a:t>
            </a:r>
          </a:p>
          <a:p>
            <a:r>
              <a:rPr lang="en-US" dirty="0" smtClean="0"/>
              <a:t>Connectivity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Designs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 Diagrams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Immersion – sense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114</TotalTime>
  <Words>397</Words>
  <Application>Microsoft Macintosh PowerPoint</Application>
  <PresentationFormat>On-screen Show (4:3)</PresentationFormat>
  <Paragraphs>59</Paragraphs>
  <Slides>16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Focus</vt:lpstr>
      <vt:lpstr>Designing for Connections</vt:lpstr>
      <vt:lpstr>Key Players</vt:lpstr>
      <vt:lpstr>Educational Partnership</vt:lpstr>
      <vt:lpstr>Educational Design</vt:lpstr>
      <vt:lpstr>Sturmfels Youth Center </vt:lpstr>
      <vt:lpstr>Educational Message </vt:lpstr>
      <vt:lpstr>Design Process </vt:lpstr>
      <vt:lpstr>Early Designs </vt:lpstr>
      <vt:lpstr>Design Principles </vt:lpstr>
      <vt:lpstr>Iterate, Iterate, Iterate </vt:lpstr>
      <vt:lpstr>Final Design </vt:lpstr>
      <vt:lpstr>Final Design </vt:lpstr>
      <vt:lpstr>Creative Details </vt:lpstr>
      <vt:lpstr>User Interaction </vt:lpstr>
      <vt:lpstr>Moving Forward </vt:lpstr>
      <vt:lpstr>Final Thoughts</vt:lpstr>
    </vt:vector>
  </TitlesOfParts>
  <Company>University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Connections x Design </dc:title>
  <dc:creator>Paige  Gugerty</dc:creator>
  <cp:lastModifiedBy>Paige  Gugerty</cp:lastModifiedBy>
  <cp:revision>28</cp:revision>
  <dcterms:created xsi:type="dcterms:W3CDTF">2014-05-09T00:16:16Z</dcterms:created>
  <dcterms:modified xsi:type="dcterms:W3CDTF">2014-05-09T02:10:39Z</dcterms:modified>
</cp:coreProperties>
</file>